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26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D8582-78C0-26E3-0C34-FC939BD2E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C62D-339D-769E-FD2C-02C33A703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C7436-98FB-F075-FBB7-F7735AB0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06E37-0095-5E65-12C4-A7669BC2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BDDEA-C26A-2713-B4F8-98D9D96E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4485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81A6-467D-8252-4722-D8099F48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BABD6-5563-44B8-363C-ADCE9B08C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5AA4-54DA-DFB2-D259-5BABF2E6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8B23-6DCE-A57E-0AF2-0E99BEFFE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5DFB4-D366-4361-4A2B-E47ACDF2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3256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054CB7-36D2-344F-D2B8-2563CC927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8A207-7C61-07E2-70D9-508961CAF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8B79E-3815-4D6E-632F-9E68C231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2C2EB-2BF4-0ACC-6C14-CCF1A2AC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26C10-D9A0-72A1-F24C-F7E5937D7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0387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2D30-6BEB-D19F-CD89-497280B5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9A66-BDAD-6468-9B9A-EE50C582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9CA5D-5071-6109-BE95-A16AD851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2EF61-B24D-9D1F-C327-3ABA8495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7FA3B-EFD8-315F-D010-F9D613140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4670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4E899-BCFC-B719-F9BF-C2ADC3BD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8A060-5599-72A8-8D32-0A1B7290B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0BF52-187F-DD5E-1186-BFF5AF6C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98150-6FFD-E851-4D42-9030F1F0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039D3-EA22-B6B8-36BA-17D069D7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99643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52E1-C2CB-0E67-3A00-9FE4C2D01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82356-D21F-1957-20D1-56F540D03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0D4A4-BD77-FE71-60A7-A15A9A230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0BE6A-4C42-10C7-167E-DABE20474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28231-FB50-6F19-3833-9520F0DA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70074-F5A8-966B-882F-942DCF056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1581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E619-C59B-1F51-D086-E6BAD8D7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065BD-5701-D7EB-12A8-EC3866478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002E6-9293-67AD-7CF8-3F2E421A3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0A44F-A119-62D9-D71A-5A0BACD623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A8823-848B-64F0-9127-CCBAACFAE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E3A34-261B-E0A7-FC16-9F5932E6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40CDD-B723-925D-E8F4-C2EE9A56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4C9B6A-D117-EBBC-A99C-429F88F4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28883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1A20-54AC-ECC6-8093-D93C45DCF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13F82-A3DC-E28A-DBA7-6A28F6EE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7CE05F-0A13-2F02-907A-11BE5511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64EAD7-ECEF-5DB2-2196-B3114757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4476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6FBF9-375B-8355-1E90-19D20710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E2E00F-D47B-1EB0-51C1-A9578408F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EB242-91C2-BE5B-BDCC-F81E0068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75641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B1C2-2891-4295-0CBD-72E6EF66D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D293B-63DD-310E-36ED-2EB21BD57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E1125-F988-A09A-4A17-4F9E9FE98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030A2-813B-0CCC-36AF-34F0B288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40FDD-5DAB-03D0-D835-97065FC4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D723B-D99F-B68F-C0CE-6135C8731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7988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43314-CFEF-DF22-7FE6-593DD59C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DC358D-5329-2BF5-8ED2-E51B9F985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97936-5F54-F905-D33E-597BA548C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0072B-CBD2-63D9-E0FB-946ECD33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D4443-3E14-A3DE-58DA-77EE89069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D1A8B-9238-E49F-304D-7C4A8C29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731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0B7814-53A0-E162-0A75-B73CE6CF6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20855D-DFD2-E700-5316-D71E5B215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82E6F-C753-3205-8761-D3889D52C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839383-2A44-054B-B297-7C1B6F68325E}" type="datetimeFigureOut">
              <a:rPr lang="en-CZ" smtClean="0"/>
              <a:t>01/13/2025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31EB4-FE75-F862-502C-C4D439542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D0B11-9939-B508-2151-C0420D017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A73DD4-779E-4D45-9968-A6A405B165F7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5908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Ελληνική γλώσσα: Η τελειότητα ενός άλυτου γρίφου">
            <a:extLst>
              <a:ext uri="{FF2B5EF4-FFF2-40B4-BE49-F238E27FC236}">
                <a16:creationId xmlns:a16="http://schemas.microsoft.com/office/drawing/2014/main" id="{A94280EF-86CD-5B61-F1A7-A3A88E5E0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7" r="-3" b="542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8C05E7-077F-19AA-B1B9-C17B93DEE4A7}"/>
              </a:ext>
            </a:extLst>
          </p:cNvPr>
          <p:cNvSpPr txBox="1"/>
          <p:nvPr/>
        </p:nvSpPr>
        <p:spPr>
          <a:xfrm>
            <a:off x="230909" y="1085624"/>
            <a:ext cx="11684485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6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Πρόσκληση </a:t>
            </a:r>
          </a:p>
          <a:p>
            <a:endParaRPr lang="el-GR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Με την ευκαιρία της Παγκόσμιας Ημέρας Ελληνικής Γλώσσας </a:t>
            </a:r>
          </a:p>
          <a:p>
            <a:pPr algn="ctr"/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το </a:t>
            </a:r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Ινστιτούτο Ελληνικών και Λατινικών Σπουδών </a:t>
            </a:r>
          </a:p>
          <a:p>
            <a:pPr algn="ctr"/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σας προσκαλεί </a:t>
            </a:r>
          </a:p>
          <a:p>
            <a:pPr algn="ctr"/>
            <a:r>
              <a:rPr lang="el-GR" sz="2400" dirty="0">
                <a:solidFill>
                  <a:srgbClr val="080809"/>
                </a:solidFill>
                <a:latin typeface="Placeholder Font"/>
              </a:rPr>
              <a:t>την </a:t>
            </a:r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Πέμπτη 6 Φεβρουαρίου, στις 5 μμ</a:t>
            </a:r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 </a:t>
            </a:r>
          </a:p>
          <a:p>
            <a:pPr algn="ctr"/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στη διάλεξη του</a:t>
            </a:r>
            <a:r>
              <a:rPr lang="cs-CZ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Κωνσταντίνου </a:t>
            </a:r>
            <a:r>
              <a:rPr lang="el-GR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Τσίβου</a:t>
            </a:r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</a:p>
          <a:p>
            <a:pPr algn="ctr"/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με θέμα «Η διδασκαλία της Ελληνικής Γλώσσας στο Πανεπιστήμιο του Καρόλου» </a:t>
            </a:r>
          </a:p>
          <a:p>
            <a:endParaRPr lang="el-GR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r>
              <a:rPr lang="el-GR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Συμμετέχει ο μουσικός </a:t>
            </a:r>
            <a:r>
              <a:rPr lang="el-GR" sz="22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Γιάννης </a:t>
            </a:r>
            <a:r>
              <a:rPr lang="el-GR" sz="22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Μόρας</a:t>
            </a:r>
            <a:r>
              <a:rPr lang="el-GR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, ο οποίος θα παρουσιάσει μελοποιημένα τραγούδια των βραβευμένων με Νόμπελ ποιητών Γιώργου Σεφέρη και Οδυσσέα Ελύτη</a:t>
            </a:r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</a:t>
            </a:r>
          </a:p>
          <a:p>
            <a:r>
              <a:rPr lang="el-GR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Θα απευθύνει σύντομο χαιρετισμό ο </a:t>
            </a:r>
            <a:r>
              <a:rPr lang="el-GR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Πρέσβυς</a:t>
            </a:r>
            <a:r>
              <a:rPr lang="el-GR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της Ελλάδας στην Τσεχία, κ. </a:t>
            </a:r>
            <a:r>
              <a:rPr lang="el-GR" sz="22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Ντίνος Κωνσταντίνου</a:t>
            </a:r>
            <a:r>
              <a:rPr lang="el-GR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 </a:t>
            </a:r>
          </a:p>
        </p:txBody>
      </p:sp>
      <p:pic>
        <p:nvPicPr>
          <p:cNvPr id="1030" name="Picture 6" descr="Ústav řeckých a latinských studií">
            <a:extLst>
              <a:ext uri="{FF2B5EF4-FFF2-40B4-BE49-F238E27FC236}">
                <a16:creationId xmlns:a16="http://schemas.microsoft.com/office/drawing/2014/main" id="{4DD26B68-EB7D-EAA5-103E-E5BE9BAB8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9" y="209100"/>
            <a:ext cx="2402281" cy="85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B7272DC7-32A9-6BE6-89E6-8831276C2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639" y="232405"/>
            <a:ext cx="918668" cy="8220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C5C05B7-8AF6-8079-24E5-3D90BAE1AA76}"/>
              </a:ext>
            </a:extLst>
          </p:cNvPr>
          <p:cNvSpPr txBox="1"/>
          <p:nvPr/>
        </p:nvSpPr>
        <p:spPr>
          <a:xfrm>
            <a:off x="7484123" y="5501741"/>
            <a:ext cx="45436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Πράσινη Αίθουσα της Πρυτανείας του Πανεπιστημίου του Καρόλου </a:t>
            </a:r>
          </a:p>
          <a:p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(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Celetná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20, 1</a:t>
            </a:r>
            <a:r>
              <a:rPr lang="el-GR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ος</a:t>
            </a:r>
            <a:r>
              <a:rPr lang="el-GR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όροφος)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B4184C-DD6B-1EF2-355B-BAB6975AF0A2}"/>
              </a:ext>
            </a:extLst>
          </p:cNvPr>
          <p:cNvSpPr txBox="1"/>
          <p:nvPr/>
        </p:nvSpPr>
        <p:spPr>
          <a:xfrm>
            <a:off x="8172831" y="155930"/>
            <a:ext cx="38549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Η εκδήλωση τελεί υπό την αιγίδα </a:t>
            </a:r>
          </a:p>
          <a:p>
            <a:r>
              <a:rPr lang="el-GR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της Πρεσβείας της Ελλάδας στην Πράγα</a:t>
            </a:r>
            <a:endParaRPr lang="en-CZ" b="1" dirty="0"/>
          </a:p>
        </p:txBody>
      </p:sp>
    </p:spTree>
    <p:extLst>
      <p:ext uri="{BB962C8B-B14F-4D97-AF65-F5344CB8AC3E}">
        <p14:creationId xmlns:p14="http://schemas.microsoft.com/office/powerpoint/2010/main" val="192947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EFDB36-6060-7532-7DDE-79E5F5A7C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6E7F5F8-D669-23A5-B4D3-B7834A797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Ελληνική γλώσσα: Η τελειότητα ενός άλυτου γρίφου">
            <a:extLst>
              <a:ext uri="{FF2B5EF4-FFF2-40B4-BE49-F238E27FC236}">
                <a16:creationId xmlns:a16="http://schemas.microsoft.com/office/drawing/2014/main" id="{93D0E21C-D41B-21F1-99AF-F9E23E0A7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7" r="-3" b="542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A64F61-3F80-5E8B-9401-064BFD0E8CAC}"/>
              </a:ext>
            </a:extLst>
          </p:cNvPr>
          <p:cNvSpPr txBox="1"/>
          <p:nvPr/>
        </p:nvSpPr>
        <p:spPr>
          <a:xfrm>
            <a:off x="230909" y="1133466"/>
            <a:ext cx="1168448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Pozvánka</a:t>
            </a:r>
            <a:r>
              <a:rPr lang="el-GR" sz="36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</a:p>
          <a:p>
            <a:endParaRPr lang="el-GR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U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příležitosti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Mezinárodního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dne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řeckého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jazyka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endParaRPr lang="el-GR" sz="2400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Ústav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řeckých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a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latinských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studií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FF UK </a:t>
            </a:r>
            <a:endParaRPr lang="el-GR" sz="2400" b="1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Vás</a:t>
            </a:r>
            <a:r>
              <a:rPr lang="el-GR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zve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endParaRPr lang="el-GR" sz="2400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endParaRPr lang="cs-CZ" sz="2400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cs-CZ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v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e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čtvrtek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6.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února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v 17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hodin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endParaRPr lang="el-GR" sz="2400" b="1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přednášku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PhDr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Konstantinose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Tsivose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,</a:t>
            </a:r>
            <a:r>
              <a:rPr lang="cs-CZ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cs-CZ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Ph.D. 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endParaRPr lang="el-GR" sz="2400" b="1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téma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„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Výuka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řeckého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jazyka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na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Karlově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univerzitě</a:t>
            </a:r>
            <a:r>
              <a:rPr lang="en-GB" sz="24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“</a:t>
            </a:r>
            <a:endParaRPr lang="el-GR" sz="2400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endParaRPr lang="el-GR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  <a:p>
            <a:pPr algn="ctr"/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za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účasti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hudebníka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Jannise</a:t>
            </a:r>
            <a:r>
              <a:rPr lang="en-GB" sz="22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Mora</a:t>
            </a:r>
            <a:r>
              <a:rPr lang="cs-CZ" sz="22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se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,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který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představí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zhudebněné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písně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básníků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G</a:t>
            </a:r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Seferise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a O</a:t>
            </a:r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Elytise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,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nositelů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Nobelovy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ceny</a:t>
            </a:r>
            <a:r>
              <a:rPr lang="en-GB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za </a:t>
            </a:r>
            <a:r>
              <a:rPr lang="en-GB" sz="2200" b="0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literaturu</a:t>
            </a:r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</a:t>
            </a:r>
          </a:p>
          <a:p>
            <a:pPr algn="ctr"/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S krátkým projevem vystoupí velvyslanec Řecka v České republice pan </a:t>
            </a:r>
            <a:r>
              <a:rPr lang="cs-CZ" sz="22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Dinos</a:t>
            </a:r>
            <a:r>
              <a:rPr lang="cs-CZ" sz="22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cs-CZ" sz="22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Konstantinou</a:t>
            </a:r>
            <a:r>
              <a:rPr lang="cs-CZ" sz="2200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</a:t>
            </a:r>
            <a:endParaRPr lang="el-GR" sz="2200" b="0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</p:txBody>
      </p:sp>
      <p:pic>
        <p:nvPicPr>
          <p:cNvPr id="1030" name="Picture 6" descr="Ústav řeckých a latinských studií">
            <a:extLst>
              <a:ext uri="{FF2B5EF4-FFF2-40B4-BE49-F238E27FC236}">
                <a16:creationId xmlns:a16="http://schemas.microsoft.com/office/drawing/2014/main" id="{1E62118E-5DF7-B67B-8852-162F9A579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9" y="209100"/>
            <a:ext cx="2402281" cy="85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97CD8E51-D244-3DB0-CF8E-FA25042C6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2639" y="232405"/>
            <a:ext cx="918668" cy="8220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03B9D6-2DE8-1C94-BF7A-AE02A39DF52D}"/>
              </a:ext>
            </a:extLst>
          </p:cNvPr>
          <p:cNvSpPr txBox="1"/>
          <p:nvPr/>
        </p:nvSpPr>
        <p:spPr>
          <a:xfrm>
            <a:off x="7648334" y="5997301"/>
            <a:ext cx="45436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v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Zelené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místnosti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rektorátu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UK (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Celetná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20, 1. </a:t>
            </a:r>
            <a:r>
              <a:rPr lang="en-GB" sz="2400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patro</a:t>
            </a:r>
            <a:r>
              <a:rPr lang="en-GB" sz="2400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).</a:t>
            </a:r>
            <a:endParaRPr lang="el-GR" sz="2400" b="1" i="0" u="none" strike="noStrike" dirty="0">
              <a:solidFill>
                <a:srgbClr val="080809"/>
              </a:solidFill>
              <a:effectLst/>
              <a:latin typeface="Placeholder Fon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ED268D-30CB-CE11-26CF-A49275B6E7FF}"/>
              </a:ext>
            </a:extLst>
          </p:cNvPr>
          <p:cNvSpPr txBox="1"/>
          <p:nvPr/>
        </p:nvSpPr>
        <p:spPr>
          <a:xfrm>
            <a:off x="8172831" y="155930"/>
            <a:ext cx="3854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Záštitu</a:t>
            </a:r>
            <a:r>
              <a:rPr lang="en-GB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nad</a:t>
            </a:r>
            <a:r>
              <a:rPr lang="en-GB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akcí</a:t>
            </a:r>
            <a:r>
              <a:rPr lang="en-GB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</a:t>
            </a:r>
            <a:r>
              <a:rPr lang="en-GB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převzal</a:t>
            </a:r>
            <a:r>
              <a:rPr lang="cs-CZ" b="1" dirty="0">
                <a:solidFill>
                  <a:srgbClr val="080809"/>
                </a:solidFill>
                <a:latin typeface="Placeholder Font"/>
              </a:rPr>
              <a:t>o Řecké </a:t>
            </a:r>
            <a:r>
              <a:rPr lang="en-GB" b="1" i="0" u="none" strike="noStrike" dirty="0" err="1">
                <a:solidFill>
                  <a:srgbClr val="080809"/>
                </a:solidFill>
                <a:effectLst/>
                <a:latin typeface="Placeholder Font"/>
              </a:rPr>
              <a:t>velvyslanec</a:t>
            </a:r>
            <a:r>
              <a:rPr lang="cs-CZ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tví</a:t>
            </a:r>
            <a:r>
              <a:rPr lang="en-GB" b="1" i="0" u="none" strike="noStrike" dirty="0">
                <a:solidFill>
                  <a:srgbClr val="080809"/>
                </a:solidFill>
                <a:effectLst/>
                <a:latin typeface="Placeholder Font"/>
              </a:rPr>
              <a:t> v </a:t>
            </a:r>
            <a:r>
              <a:rPr lang="cs-CZ" b="1" dirty="0">
                <a:solidFill>
                  <a:srgbClr val="080809"/>
                </a:solidFill>
                <a:latin typeface="Placeholder Font"/>
              </a:rPr>
              <a:t>Praze</a:t>
            </a:r>
            <a:endParaRPr lang="en-CZ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8F0141-A041-EB14-3F28-84E0D02B5194}"/>
              </a:ext>
            </a:extLst>
          </p:cNvPr>
          <p:cNvSpPr txBox="1"/>
          <p:nvPr/>
        </p:nvSpPr>
        <p:spPr>
          <a:xfrm>
            <a:off x="-499669" y="-845852"/>
            <a:ext cx="62657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u="none" strike="noStrike" dirty="0">
                <a:solidFill>
                  <a:srgbClr val="080809"/>
                </a:solidFill>
                <a:effectLst/>
                <a:latin typeface="Placeholder Font"/>
              </a:rPr>
              <a:t>...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537408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221</Words>
  <Application>Microsoft Office PowerPoint</Application>
  <PresentationFormat>Ευρεία οθόνη</PresentationFormat>
  <Paragraphs>30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Placeholder Font</vt:lpstr>
      <vt:lpstr>Office Theme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Vivian Avraamidou</dc:creator>
  <cp:lastModifiedBy>Tsivos, Konstantinos</cp:lastModifiedBy>
  <cp:revision>4</cp:revision>
  <dcterms:created xsi:type="dcterms:W3CDTF">2025-01-13T14:31:48Z</dcterms:created>
  <dcterms:modified xsi:type="dcterms:W3CDTF">2025-01-14T11:32:25Z</dcterms:modified>
</cp:coreProperties>
</file>